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31" r:id="rId2"/>
    <p:sldId id="432" r:id="rId3"/>
    <p:sldId id="441" r:id="rId4"/>
    <p:sldId id="446" r:id="rId5"/>
    <p:sldId id="442" r:id="rId6"/>
    <p:sldId id="443" r:id="rId7"/>
    <p:sldId id="444" r:id="rId8"/>
    <p:sldId id="445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C5BD5C-4630-4464-8018-67616DB96512}" v="7" dt="2022-12-02T16:01:30.7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7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1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RERO Lionel" userId="9557e781-54f4-4141-b99f-13cdd1dca7fd" providerId="ADAL" clId="{BBC5BD5C-4630-4464-8018-67616DB96512}"/>
    <pc:docChg chg="modSld">
      <pc:chgData name="FERRERO Lionel" userId="9557e781-54f4-4141-b99f-13cdd1dca7fd" providerId="ADAL" clId="{BBC5BD5C-4630-4464-8018-67616DB96512}" dt="2022-12-02T16:02:02.072" v="39" actId="14100"/>
      <pc:docMkLst>
        <pc:docMk/>
      </pc:docMkLst>
      <pc:sldChg chg="modSp mod">
        <pc:chgData name="FERRERO Lionel" userId="9557e781-54f4-4141-b99f-13cdd1dca7fd" providerId="ADAL" clId="{BBC5BD5C-4630-4464-8018-67616DB96512}" dt="2022-12-02T16:02:02.072" v="39" actId="14100"/>
        <pc:sldMkLst>
          <pc:docMk/>
          <pc:sldMk cId="2397327131" sldId="441"/>
        </pc:sldMkLst>
        <pc:spChg chg="mod">
          <ac:chgData name="FERRERO Lionel" userId="9557e781-54f4-4141-b99f-13cdd1dca7fd" providerId="ADAL" clId="{BBC5BD5C-4630-4464-8018-67616DB96512}" dt="2022-12-02T16:01:52.725" v="38" actId="20577"/>
          <ac:spMkLst>
            <pc:docMk/>
            <pc:sldMk cId="2397327131" sldId="441"/>
            <ac:spMk id="117" creationId="{A59A5489-F681-45DF-94C5-7E59313A551E}"/>
          </ac:spMkLst>
        </pc:spChg>
        <pc:spChg chg="mod">
          <ac:chgData name="FERRERO Lionel" userId="9557e781-54f4-4141-b99f-13cdd1dca7fd" providerId="ADAL" clId="{BBC5BD5C-4630-4464-8018-67616DB96512}" dt="2022-12-02T16:02:02.072" v="39" actId="14100"/>
          <ac:spMkLst>
            <pc:docMk/>
            <pc:sldMk cId="2397327131" sldId="441"/>
            <ac:spMk id="123" creationId="{89CD901D-C282-43D8-ADE7-7B0CCB097EE1}"/>
          </ac:spMkLst>
        </pc:spChg>
        <pc:spChg chg="mod">
          <ac:chgData name="FERRERO Lionel" userId="9557e781-54f4-4141-b99f-13cdd1dca7fd" providerId="ADAL" clId="{BBC5BD5C-4630-4464-8018-67616DB96512}" dt="2022-12-02T16:01:30.796" v="33" actId="1038"/>
          <ac:spMkLst>
            <pc:docMk/>
            <pc:sldMk cId="2397327131" sldId="441"/>
            <ac:spMk id="11266" creationId="{00000000-0000-0000-0000-000000000000}"/>
          </ac:spMkLst>
        </pc:spChg>
      </pc:sldChg>
      <pc:sldChg chg="modSp mod">
        <pc:chgData name="FERRERO Lionel" userId="9557e781-54f4-4141-b99f-13cdd1dca7fd" providerId="ADAL" clId="{BBC5BD5C-4630-4464-8018-67616DB96512}" dt="2022-11-28T10:23:04.040" v="30" actId="14100"/>
        <pc:sldMkLst>
          <pc:docMk/>
          <pc:sldMk cId="3789906769" sldId="446"/>
        </pc:sldMkLst>
        <pc:spChg chg="mod">
          <ac:chgData name="FERRERO Lionel" userId="9557e781-54f4-4141-b99f-13cdd1dca7fd" providerId="ADAL" clId="{BBC5BD5C-4630-4464-8018-67616DB96512}" dt="2022-11-28T10:22:54.800" v="27" actId="1076"/>
          <ac:spMkLst>
            <pc:docMk/>
            <pc:sldMk cId="3789906769" sldId="446"/>
            <ac:spMk id="107" creationId="{FDBCE8C6-1719-407F-8A8D-DE13587B3DE9}"/>
          </ac:spMkLst>
        </pc:spChg>
        <pc:picChg chg="mod">
          <ac:chgData name="FERRERO Lionel" userId="9557e781-54f4-4141-b99f-13cdd1dca7fd" providerId="ADAL" clId="{BBC5BD5C-4630-4464-8018-67616DB96512}" dt="2022-11-28T10:23:04.040" v="30" actId="14100"/>
          <ac:picMkLst>
            <pc:docMk/>
            <pc:sldMk cId="3789906769" sldId="446"/>
            <ac:picMk id="12" creationId="{952978E1-6C6D-4574-8B77-152CFC8C91B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0C669-981B-4AE6-99C8-8CB301BAE8F5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07D46-317C-4BBE-A85B-F0503AE31B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1965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fr-FR"/>
          </a:p>
        </p:txBody>
      </p:sp>
      <p:sp>
        <p:nvSpPr>
          <p:cNvPr id="297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84940F7-615A-49DE-A194-BAE0EF0EFA4B}" type="slidenum">
              <a:rPr lang="fr-FR" altLang="fr-FR"/>
              <a:pPr/>
              <a:t>1</a:t>
            </a:fld>
            <a:endParaRPr lang="fr-FR" altLang="fr-FR"/>
          </a:p>
        </p:txBody>
      </p:sp>
      <p:sp>
        <p:nvSpPr>
          <p:cNvPr id="29701" name="Espace réservé de la date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>
                <a:cs typeface="Arial" panose="020B0604020202020204" pitchFamily="34" charset="0"/>
              </a:rPr>
              <a:t>CONFIDENTIALITY LEVEL</a:t>
            </a:r>
          </a:p>
        </p:txBody>
      </p:sp>
      <p:sp>
        <p:nvSpPr>
          <p:cNvPr id="29702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>
                <a:cs typeface="Arial" panose="020B0604020202020204" pitchFamily="34" charset="0"/>
              </a:rPr>
              <a:t>Title of the presentation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fr-FR"/>
          </a:p>
        </p:txBody>
      </p:sp>
      <p:sp>
        <p:nvSpPr>
          <p:cNvPr id="2970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84940F7-615A-49DE-A194-BAE0EF0EFA4B}" type="slidenum">
              <a:rPr lang="fr-FR" altLang="fr-FR"/>
              <a:pPr/>
              <a:t>2</a:t>
            </a:fld>
            <a:endParaRPr lang="fr-FR" altLang="fr-FR"/>
          </a:p>
        </p:txBody>
      </p:sp>
      <p:sp>
        <p:nvSpPr>
          <p:cNvPr id="29701" name="Espace réservé de la date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>
                <a:cs typeface="Arial" panose="020B0604020202020204" pitchFamily="34" charset="0"/>
              </a:rPr>
              <a:t>CONFIDENTIALITY LEVEL</a:t>
            </a:r>
          </a:p>
        </p:txBody>
      </p:sp>
      <p:sp>
        <p:nvSpPr>
          <p:cNvPr id="29702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fr-FR" altLang="fr-FR">
                <a:cs typeface="Arial" panose="020B0604020202020204" pitchFamily="34" charset="0"/>
              </a:rPr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733469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85DA70-7ABF-4C5A-9FBF-2E381167E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B81D3D-51D3-44E6-8806-9BE91645A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04C87C-E6FF-4665-B439-3CB03BC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4133-4762-4287-8104-78BEDAE930F6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248ED3-2C4F-468F-8E76-1D7A35306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8E2FF2-AB58-42CF-AC5C-7410BF969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A942-FDF6-490F-9A4E-007328E3A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945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3C74AE-D77F-4CC4-9333-A47C03ED1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CA47C2-F695-400A-98D1-8BFA9F6D0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337495-3C4E-41F6-A7FD-56D13C7F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4133-4762-4287-8104-78BEDAE930F6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1FE53D-71A6-4E45-9DCB-56C9BDCF2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68B3B9-F655-4560-8D48-DDB0B6863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A942-FDF6-490F-9A4E-007328E3A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011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AEB645-D84D-4080-8968-D4AFF6572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48DBAC-877B-420A-B619-859493A5F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08698B-21A2-45AD-9893-A7607374B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4133-4762-4287-8104-78BEDAE930F6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FC58E8-9096-40B4-942F-82FB97E24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A01FFE-408B-4369-99BE-290E5121B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A942-FDF6-490F-9A4E-007328E3A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853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0F5EF9-325C-4D2B-815E-C0DF7FAFF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F2B4BA-3BE5-42B2-B591-6EBE59A81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7D380F-DE82-445F-96DA-1641B07F0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E2848F-D096-49DF-9B32-17B6A8E50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4133-4762-4287-8104-78BEDAE930F6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D71AEB-E28D-4E52-9239-B1F2E566A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1B335B-0C48-43F3-89F5-E92EAED97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A942-FDF6-490F-9A4E-007328E3A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10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A60D42-3A05-480E-816C-85D4B50F9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B3F8F7-84E9-4C84-9EB7-3636ACDD4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8EE561-0FBF-41EA-8FD2-F5AD68A1F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C50E05-8E62-4365-917D-7245EE629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4B0F7AD-4B87-42EE-B736-DBC2E3374A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ACA5CB7-1751-4BEE-B4E3-6F6E82249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4133-4762-4287-8104-78BEDAE930F6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03D48F0-3430-4B9F-A29C-77CEDFBAE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9B03B5F-783A-48E1-BE3F-97F16A86F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A942-FDF6-490F-9A4E-007328E3A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69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66B062-522E-42EE-88A8-930C206C0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6B5CC68-D325-4830-9BDC-9F368022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4133-4762-4287-8104-78BEDAE930F6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80DA92-9407-479B-88EB-4329AEF38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DBC7859-2BAE-479A-89DC-6717C79FB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A942-FDF6-490F-9A4E-007328E3A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01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98D150C-90D5-49B4-B51A-89FAD7110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4133-4762-4287-8104-78BEDAE930F6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83CBA6F-3645-4D5B-998A-CC423738F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1E033B-1706-4FE1-BAAD-61C869ABF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A942-FDF6-490F-9A4E-007328E3A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58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A0B608-E5A5-45E5-9FEA-5007EA38E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A17740-06E0-4031-8CD6-69EC9F46C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DF586AD-E7BB-4E2C-AFEC-55FDE72AFA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2D3D73-3734-4607-BB11-ADE065ECD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4133-4762-4287-8104-78BEDAE930F6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2BEA11C-9622-4E54-A868-0B9508AAD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127FDD-53FE-40EB-819F-4B7AE7BBD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A942-FDF6-490F-9A4E-007328E3A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4161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4E82E3-32D8-4B18-807E-D3D60135F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697CFD-DD0F-43AC-913A-8A4C50827F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5C4C0B-3F76-476A-9408-39003FC60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8442D6-6C5A-431D-AF8E-C1007A92F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4133-4762-4287-8104-78BEDAE930F6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CBBE5A-52FA-4FC9-8F8E-BBCB8C52B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1F728D-448C-4DF1-AF29-00FCD3CA1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A942-FDF6-490F-9A4E-007328E3A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026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B5669B-4B9D-4BAC-BA0A-88B76B7E9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64A24A3-0A77-4AB6-A13E-63C954902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855900-D0AD-4739-9A1F-C225346BB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4133-4762-4287-8104-78BEDAE930F6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D778EF-38C7-4E36-8927-76A7FAB89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853118-6076-4E14-BAB1-F1A64D0A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A942-FDF6-490F-9A4E-007328E3A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133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A544665-D203-44AF-A4FE-5A78528D2B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3DC147D-6594-4C6F-8BB7-B44BE50FFE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20FBA8-593F-437B-800A-4D3AE6EEA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84133-4762-4287-8104-78BEDAE930F6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95B045-A934-4987-8315-1C54D8905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F09806-9167-478E-B941-EED77FC79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4A942-FDF6-490F-9A4E-007328E3A6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109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479" y="2480"/>
          <a:ext cx="2477" cy="2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" y="2480"/>
                        <a:ext cx="2477" cy="24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bk object 16"/>
          <p:cNvSpPr>
            <a:spLocks/>
          </p:cNvSpPr>
          <p:nvPr userDrawn="1"/>
        </p:nvSpPr>
        <p:spPr bwMode="auto">
          <a:xfrm>
            <a:off x="0" y="5"/>
            <a:ext cx="12192000" cy="6858000"/>
          </a:xfrm>
          <a:custGeom>
            <a:avLst/>
            <a:gdLst>
              <a:gd name="T0" fmla="*/ 0 w 10692130"/>
              <a:gd name="T1" fmla="*/ 1 h 7560309"/>
              <a:gd name="T2" fmla="*/ 1 w 10692130"/>
              <a:gd name="T3" fmla="*/ 1 h 7560309"/>
              <a:gd name="T4" fmla="*/ 1 w 10692130"/>
              <a:gd name="T5" fmla="*/ 0 h 7560309"/>
              <a:gd name="T6" fmla="*/ 0 w 10692130"/>
              <a:gd name="T7" fmla="*/ 0 h 7560309"/>
              <a:gd name="T8" fmla="*/ 0 w 10692130"/>
              <a:gd name="T9" fmla="*/ 1 h 75603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692130" h="7560309">
                <a:moveTo>
                  <a:pt x="0" y="7559992"/>
                </a:moveTo>
                <a:lnTo>
                  <a:pt x="10692003" y="7559992"/>
                </a:lnTo>
                <a:lnTo>
                  <a:pt x="10692003" y="0"/>
                </a:lnTo>
                <a:lnTo>
                  <a:pt x="0" y="0"/>
                </a:lnTo>
                <a:lnTo>
                  <a:pt x="0" y="7559992"/>
                </a:lnTo>
                <a:close/>
              </a:path>
            </a:pathLst>
          </a:custGeom>
          <a:solidFill>
            <a:srgbClr val="0A73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1087154" eaLnBrk="1" hangingPunct="1"/>
            <a:endParaRPr lang="fr-FR" sz="240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63" y="399039"/>
            <a:ext cx="899348" cy="899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2" b="25009"/>
          <a:stretch>
            <a:fillRect/>
          </a:stretch>
        </p:blipFill>
        <p:spPr bwMode="auto">
          <a:xfrm>
            <a:off x="1" y="1715120"/>
            <a:ext cx="6104671" cy="514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470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 + texte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42934500"/>
              </p:ext>
            </p:extLst>
          </p:nvPr>
        </p:nvGraphicFramePr>
        <p:xfrm>
          <a:off x="2479" y="2480"/>
          <a:ext cx="2477" cy="2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5" name="Object 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" y="2480"/>
                        <a:ext cx="2477" cy="24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Logo AXA" descr="\\Mac\AllFiles\Volumes\DOSSIERS EN COURS\17_1098 AXA_Creation_gabarits\elements\png\new_logo_axa_rgb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7042" y="6302818"/>
            <a:ext cx="279961" cy="28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ommaire"/>
          <p:cNvSpPr>
            <a:spLocks noGrp="1"/>
          </p:cNvSpPr>
          <p:nvPr>
            <p:ph type="title"/>
          </p:nvPr>
        </p:nvSpPr>
        <p:spPr>
          <a:xfrm>
            <a:off x="365199" y="428780"/>
            <a:ext cx="11461612" cy="44964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2933">
                <a:solidFill>
                  <a:srgbClr val="00008F"/>
                </a:solidFill>
                <a:latin typeface="+mj-lt"/>
              </a:defRPr>
            </a:lvl1pPr>
          </a:lstStyle>
          <a:p>
            <a:r>
              <a:rPr lang="fr-FR" noProof="0"/>
              <a:t>Modifiez le style du titre</a:t>
            </a:r>
            <a:endParaRPr lang="en-GB" noProof="0"/>
          </a:p>
        </p:txBody>
      </p:sp>
      <p:sp>
        <p:nvSpPr>
          <p:cNvPr id="14" name="Espace réservé du texte 4"/>
          <p:cNvSpPr>
            <a:spLocks noGrp="1"/>
          </p:cNvSpPr>
          <p:nvPr>
            <p:ph type="body" sz="quarter" idx="11"/>
          </p:nvPr>
        </p:nvSpPr>
        <p:spPr>
          <a:xfrm>
            <a:off x="365193" y="899284"/>
            <a:ext cx="11461475" cy="33723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None/>
              <a:defRPr sz="2400">
                <a:solidFill>
                  <a:srgbClr val="027180"/>
                </a:solidFill>
                <a:latin typeface="+mj-lt"/>
              </a:defRPr>
            </a:lvl1pPr>
          </a:lstStyle>
          <a:p>
            <a:pPr lvl="0"/>
            <a:r>
              <a:rPr lang="fr-FR" noProof="0"/>
              <a:t>Modifiez les styles du texte du masque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304928" y="1511883"/>
            <a:ext cx="11408128" cy="4550519"/>
          </a:xfrm>
          <a:prstGeom prst="rect">
            <a:avLst/>
          </a:prstGeom>
        </p:spPr>
        <p:txBody>
          <a:bodyPr lIns="106990" tIns="53494" rIns="106990" bIns="53494"/>
          <a:lstStyle>
            <a:lvl1pPr>
              <a:lnSpc>
                <a:spcPct val="100000"/>
              </a:lnSpc>
              <a:buClr>
                <a:srgbClr val="027180"/>
              </a:buClr>
              <a:buSzPct val="85000"/>
              <a:buFont typeface="fleche_rond" pitchFamily="2" charset="0"/>
              <a:buChar char=""/>
              <a:defRPr sz="2133">
                <a:latin typeface="+mj-lt"/>
              </a:defRPr>
            </a:lvl1pPr>
            <a:lvl2pPr>
              <a:lnSpc>
                <a:spcPct val="100000"/>
              </a:lnSpc>
              <a:buClr>
                <a:srgbClr val="027180"/>
              </a:buClr>
              <a:buSzPct val="85000"/>
              <a:buFont typeface="fleche_rond" pitchFamily="2" charset="0"/>
              <a:buChar char=""/>
              <a:defRPr sz="1867">
                <a:latin typeface="+mj-lt"/>
              </a:defRPr>
            </a:lvl2pPr>
            <a:lvl3pPr marL="1260508" indent="-279838">
              <a:lnSpc>
                <a:spcPct val="100000"/>
              </a:lnSpc>
              <a:buFont typeface="Source Sans Pro" pitchFamily="34" charset="0"/>
              <a:buChar char="–"/>
              <a:defRPr sz="1600">
                <a:latin typeface="+mj-lt"/>
              </a:defRPr>
            </a:lvl3pPr>
            <a:lvl4pPr marL="1399185" indent="-138683">
              <a:lnSpc>
                <a:spcPct val="100000"/>
              </a:lnSpc>
              <a:buFont typeface="Source Sans Pro" pitchFamily="34" charset="0"/>
              <a:buChar char="•"/>
              <a:defRPr sz="1200">
                <a:latin typeface="+mj-lt"/>
              </a:defRPr>
            </a:lvl4pPr>
            <a:lvl5pPr marL="1676546" indent="-138683">
              <a:lnSpc>
                <a:spcPct val="100000"/>
              </a:lnSpc>
              <a:buFont typeface="Source Sans Pro" pitchFamily="34" charset="0"/>
              <a:buChar char="&gt;"/>
              <a:defRPr sz="933">
                <a:latin typeface="+mj-lt"/>
              </a:defRPr>
            </a:lvl5pPr>
          </a:lstStyle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GB" noProof="0" dirty="0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4"/>
          </p:nvPr>
        </p:nvSpPr>
        <p:spPr/>
        <p:txBody>
          <a:bodyPr anchor="ctr"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fld id="{51A3FFC2-8C1F-416D-B5A7-EF10734A6F5F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r>
              <a:rPr lang="en-US"/>
              <a:t>P&amp;C BU Transfo l January 2018</a:t>
            </a:r>
            <a:endParaRPr lang="fr-FR"/>
          </a:p>
        </p:txBody>
      </p:sp>
      <p:sp>
        <p:nvSpPr>
          <p:cNvPr id="10" name="Espace réservé du pied de page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1200">
                <a:solidFill>
                  <a:srgbClr val="FF0000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fr-FR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8913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7902A22-4FC8-461B-9CDF-5BD47390E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AC8D041-AC2A-46A7-B9D2-9229C1945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940783-4E38-4266-9AC5-040573ABF4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84133-4762-4287-8104-78BEDAE930F6}" type="datetimeFigureOut">
              <a:rPr lang="fr-FR" smtClean="0"/>
              <a:t>30/11/2022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1ACC47-551B-402A-AFA4-3E97E96A91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5822F5-0477-4E4F-8D4D-7B0AE0308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4A942-FDF6-490F-9A4E-007328E3A64D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MSIPCMContentMarking" descr="{&quot;HashCode&quot;:442047029,&quot;Placement&quot;:&quot;Footer&quot;,&quot;Top&quot;:519.343,&quot;Left&quot;:453.295349,&quot;SlideWidth&quot;:960,&quot;SlideHeight&quot;:540}">
            <a:extLst>
              <a:ext uri="{FF2B5EF4-FFF2-40B4-BE49-F238E27FC236}">
                <a16:creationId xmlns:a16="http://schemas.microsoft.com/office/drawing/2014/main" id="{6FC80FD2-3694-451D-8D17-FFB643C290B1}"/>
              </a:ext>
            </a:extLst>
          </p:cNvPr>
          <p:cNvSpPr txBox="1"/>
          <p:nvPr userDrawn="1"/>
        </p:nvSpPr>
        <p:spPr>
          <a:xfrm>
            <a:off x="5756851" y="6595656"/>
            <a:ext cx="678298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97934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5" Type="http://schemas.openxmlformats.org/officeDocument/2006/relationships/hyperlink" Target="https://learn.liferay.com/dxp/latest/en/index.html" TargetMode="Externa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hyperlink" Target="https://webserver-salesaxapartners-uat.lfr.cloud/fr/web/guest/home" TargetMode="Externa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5" Type="http://schemas.openxmlformats.org/officeDocument/2006/relationships/image" Target="../media/image8.png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5" Type="http://schemas.openxmlformats.org/officeDocument/2006/relationships/image" Target="../media/image9.pn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92746" y="6164025"/>
            <a:ext cx="1229208" cy="431380"/>
          </a:xfrm>
          <a:prstGeom prst="rect">
            <a:avLst/>
          </a:prstGeom>
        </p:spPr>
        <p:txBody>
          <a:bodyPr wrap="none" lIns="142665" tIns="71332" rIns="142665" bIns="71332">
            <a:spAutoFit/>
          </a:bodyPr>
          <a:lstStyle/>
          <a:p>
            <a:pPr marL="17370" algn="r">
              <a:spcBef>
                <a:spcPts val="1375"/>
              </a:spcBef>
              <a:defRPr/>
            </a:pPr>
            <a:r>
              <a:rPr lang="en-GB" sz="1867" dirty="0">
                <a:solidFill>
                  <a:schemeClr val="bg1"/>
                </a:solidFill>
                <a:latin typeface="+mj-lt"/>
                <a:cs typeface="Calibri" pitchFamily="34" charset="0"/>
              </a:rPr>
              <a:t>Nov 2022</a:t>
            </a:r>
          </a:p>
        </p:txBody>
      </p:sp>
      <p:sp>
        <p:nvSpPr>
          <p:cNvPr id="5" name="object 3"/>
          <p:cNvSpPr txBox="1">
            <a:spLocks noChangeArrowheads="1"/>
          </p:cNvSpPr>
          <p:nvPr/>
        </p:nvSpPr>
        <p:spPr bwMode="auto">
          <a:xfrm>
            <a:off x="192849" y="2647033"/>
            <a:ext cx="11742321" cy="144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2" algn="r">
              <a:lnSpc>
                <a:spcPct val="78000"/>
              </a:lnSpc>
              <a:spcBef>
                <a:spcPts val="1873"/>
              </a:spcBef>
              <a:defRPr/>
            </a:pPr>
            <a:r>
              <a:rPr lang="fr-FR" sz="4933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LIFERAY DXP</a:t>
            </a:r>
          </a:p>
          <a:p>
            <a:pPr lvl="2" algn="r">
              <a:lnSpc>
                <a:spcPct val="78000"/>
              </a:lnSpc>
              <a:spcBef>
                <a:spcPts val="1873"/>
              </a:spcBef>
              <a:defRPr/>
            </a:pPr>
            <a:r>
              <a:rPr lang="fr-FR" sz="4933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Content Management</a:t>
            </a:r>
            <a:endParaRPr lang="en-GB" sz="3067" i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932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92746" y="6164025"/>
            <a:ext cx="1229208" cy="431380"/>
          </a:xfrm>
          <a:prstGeom prst="rect">
            <a:avLst/>
          </a:prstGeom>
        </p:spPr>
        <p:txBody>
          <a:bodyPr wrap="none" lIns="142665" tIns="71332" rIns="142665" bIns="71332">
            <a:spAutoFit/>
          </a:bodyPr>
          <a:lstStyle/>
          <a:p>
            <a:pPr marL="17370" algn="r">
              <a:spcBef>
                <a:spcPts val="1375"/>
              </a:spcBef>
              <a:defRPr/>
            </a:pPr>
            <a:r>
              <a:rPr lang="en-GB" sz="1867" dirty="0">
                <a:solidFill>
                  <a:schemeClr val="bg1"/>
                </a:solidFill>
                <a:latin typeface="+mj-lt"/>
                <a:cs typeface="Calibri" pitchFamily="34" charset="0"/>
              </a:rPr>
              <a:t>Nov 2022</a:t>
            </a:r>
          </a:p>
        </p:txBody>
      </p:sp>
      <p:sp>
        <p:nvSpPr>
          <p:cNvPr id="5" name="object 3"/>
          <p:cNvSpPr txBox="1">
            <a:spLocks noChangeArrowheads="1"/>
          </p:cNvSpPr>
          <p:nvPr/>
        </p:nvSpPr>
        <p:spPr bwMode="auto">
          <a:xfrm>
            <a:off x="192849" y="2647033"/>
            <a:ext cx="11742321" cy="611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2" algn="r">
              <a:lnSpc>
                <a:spcPct val="78000"/>
              </a:lnSpc>
              <a:spcBef>
                <a:spcPts val="1873"/>
              </a:spcBef>
              <a:defRPr/>
            </a:pPr>
            <a:r>
              <a:rPr lang="fr-FR" sz="4933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TRAINING PLAN INTRODUCTION</a:t>
            </a:r>
          </a:p>
        </p:txBody>
      </p:sp>
    </p:spTree>
    <p:extLst>
      <p:ext uri="{BB962C8B-B14F-4D97-AF65-F5344CB8AC3E}">
        <p14:creationId xmlns:p14="http://schemas.microsoft.com/office/powerpoint/2010/main" val="3303218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486" y="2504"/>
          <a:ext cx="2477" cy="2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6" y="2504"/>
                        <a:ext cx="2477" cy="24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381618" y="428783"/>
            <a:ext cx="2248371" cy="4486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r>
              <a:rPr lang="en-GB" altLang="fr-FR" b="1" dirty="0"/>
              <a:t>Session Blocks</a:t>
            </a:r>
            <a:endParaRPr lang="en-GB" altLang="fr-FR" dirty="0"/>
          </a:p>
        </p:txBody>
      </p:sp>
      <p:sp>
        <p:nvSpPr>
          <p:cNvPr id="14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64200" y="6435595"/>
            <a:ext cx="336947" cy="16818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defRPr/>
            </a:pPr>
            <a:fld id="{81114606-EB96-4D27-AE1F-C5BD8D04CF77}" type="slidenum">
              <a:rPr lang="en-US" sz="1067" smtClean="0"/>
              <a:pPr>
                <a:defRPr/>
              </a:pPr>
              <a:t>3</a:t>
            </a:fld>
            <a:endParaRPr lang="en-US" sz="1067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15FAF78-746E-4F47-95D5-65249D625C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Recommended : 1 hour sessions (3 or 4 to be planned)</a:t>
            </a:r>
          </a:p>
        </p:txBody>
      </p:sp>
      <p:sp>
        <p:nvSpPr>
          <p:cNvPr id="117" name="ZoneTexte 116">
            <a:extLst>
              <a:ext uri="{FF2B5EF4-FFF2-40B4-BE49-F238E27FC236}">
                <a16:creationId xmlns:a16="http://schemas.microsoft.com/office/drawing/2014/main" id="{A59A5489-F681-45DF-94C5-7E59313A551E}"/>
              </a:ext>
            </a:extLst>
          </p:cNvPr>
          <p:cNvSpPr txBox="1"/>
          <p:nvPr/>
        </p:nvSpPr>
        <p:spPr>
          <a:xfrm>
            <a:off x="268950" y="1818169"/>
            <a:ext cx="578537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1°) Introduction</a:t>
            </a:r>
            <a:endParaRPr lang="fr-FR" sz="14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</a:t>
            </a: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access the web site(s) I can administrate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toggle from one web site to another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search for a web site in the list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449580"/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2°) Site administration – Main menu (left part of the screen)</a:t>
            </a:r>
            <a:endParaRPr lang="fr-FR" sz="14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Site builder / pages (same as Pages Administration)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copy a page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Content and data / Web content components, history and edition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People / How to administrate users, memberships and roles (permissions)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Configuration / How to activate/disactivate a web site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Configuration / How to set a language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8" name="ZoneTexte 117">
            <a:extLst>
              <a:ext uri="{FF2B5EF4-FFF2-40B4-BE49-F238E27FC236}">
                <a16:creationId xmlns:a16="http://schemas.microsoft.com/office/drawing/2014/main" id="{78127669-6DDA-4557-ADBA-3637E6CDC40B}"/>
              </a:ext>
            </a:extLst>
          </p:cNvPr>
          <p:cNvSpPr txBox="1"/>
          <p:nvPr/>
        </p:nvSpPr>
        <p:spPr>
          <a:xfrm>
            <a:off x="6137674" y="1811939"/>
            <a:ext cx="5354195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</a:rPr>
              <a:t>3°) Site administration – Tree view (left part of the screen)</a:t>
            </a:r>
            <a:endParaRPr lang="fr-FR" sz="1400" b="1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create a page and position it in the tree view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configure a page (name and url)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create a child page and why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manage page hierarchy (Pages Administration)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449580"/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400" b="1" dirty="0">
                <a:latin typeface="Calibri" panose="020F0502020204030204" pitchFamily="34" charset="0"/>
              </a:rPr>
              <a:t>4°) Managing Site Content (middle and right part of the screen)</a:t>
            </a:r>
            <a:endParaRPr lang="fr-FR" sz="1400" b="1" dirty="0"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Storybook Web Site to understand components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Concept of Components versus Widgets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move components in a page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edit components in a page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add components (show both methods) or edit the footer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add or edit text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manage a Metaheader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manage a specific access button (Private Area)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How to incorporate and manage products and child pages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Tips and tricks</a:t>
            </a:r>
            <a:endParaRPr lang="fr-FR" sz="1400" dirty="0"/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FD8E6303-E09B-4CEF-A8B6-8FD01497198A}"/>
              </a:ext>
            </a:extLst>
          </p:cNvPr>
          <p:cNvSpPr txBox="1"/>
          <p:nvPr/>
        </p:nvSpPr>
        <p:spPr>
          <a:xfrm>
            <a:off x="276225" y="1258410"/>
            <a:ext cx="116776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 training plan is focused essentially on updating or creating content.</a:t>
            </a:r>
          </a:p>
          <a:p>
            <a:r>
              <a:rPr lang="en-US" sz="140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en-US" sz="140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ome </a:t>
            </a:r>
            <a:r>
              <a:rPr lang="en-US" sz="14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essential admin and site management principles are also introduced to give a broader context</a:t>
            </a:r>
            <a:endParaRPr lang="fr-FR" sz="1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89CD901D-C282-43D8-ADE7-7B0CCB097EE1}"/>
              </a:ext>
            </a:extLst>
          </p:cNvPr>
          <p:cNvSpPr txBox="1"/>
          <p:nvPr/>
        </p:nvSpPr>
        <p:spPr>
          <a:xfrm>
            <a:off x="2411072" y="5696931"/>
            <a:ext cx="641071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/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Sessions must be recorded by the local team, so it is hosted on their sharepoint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449580"/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User Access to be provided before the sessions or after intro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449580"/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 learn more, go to : </a:t>
            </a:r>
            <a:r>
              <a:rPr lang="en-US" sz="14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https://learn.liferay.com/dxp/latest/en/index.html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fr-FR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327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486" y="2504"/>
          <a:ext cx="2477" cy="2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6" y="2504"/>
                        <a:ext cx="2477" cy="24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364200" y="428783"/>
            <a:ext cx="8671408" cy="4486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r>
              <a:rPr lang="en-GB" altLang="fr-FR" b="1" dirty="0"/>
              <a:t>How to start</a:t>
            </a:r>
            <a:endParaRPr lang="en-GB" altLang="fr-FR" dirty="0"/>
          </a:p>
        </p:txBody>
      </p:sp>
      <p:sp>
        <p:nvSpPr>
          <p:cNvPr id="14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64200" y="6435595"/>
            <a:ext cx="336947" cy="16818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defRPr/>
            </a:pPr>
            <a:fld id="{81114606-EB96-4D27-AE1F-C5BD8D04CF77}" type="slidenum">
              <a:rPr lang="en-US" sz="1067" smtClean="0"/>
              <a:pPr>
                <a:defRPr/>
              </a:pPr>
              <a:t>4</a:t>
            </a:fld>
            <a:endParaRPr lang="en-US" sz="1067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B9E7446-84A5-412B-B1B3-59435C82E0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Test </a:t>
            </a:r>
            <a:r>
              <a:rPr lang="fr-FR" dirty="0" err="1"/>
              <a:t>access</a:t>
            </a:r>
            <a:r>
              <a:rPr lang="fr-FR" dirty="0"/>
              <a:t> in UAT :</a:t>
            </a: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FDBCE8C6-1719-407F-8A8D-DE13587B3DE9}"/>
              </a:ext>
            </a:extLst>
          </p:cNvPr>
          <p:cNvSpPr txBox="1"/>
          <p:nvPr/>
        </p:nvSpPr>
        <p:spPr>
          <a:xfrm>
            <a:off x="2771483" y="606235"/>
            <a:ext cx="71726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002060"/>
                </a:solidFill>
                <a:hlinkClick r:id="rId5"/>
              </a:rPr>
              <a:t>https://webserver-salesaxapartners-uat.lfr.cloud/fr/web/guest/home</a:t>
            </a:r>
            <a:r>
              <a:rPr lang="fr-FR" sz="1800" dirty="0">
                <a:solidFill>
                  <a:srgbClr val="002060"/>
                </a:solidFill>
              </a:rPr>
              <a:t> </a:t>
            </a:r>
          </a:p>
          <a:p>
            <a:r>
              <a:rPr lang="fr-FR" dirty="0">
                <a:solidFill>
                  <a:srgbClr val="002060"/>
                </a:solidFill>
              </a:rPr>
              <a:t>Login : </a:t>
            </a:r>
            <a:r>
              <a:rPr lang="fr-FR" b="0" i="0" dirty="0">
                <a:solidFill>
                  <a:srgbClr val="242424"/>
                </a:solidFill>
                <a:effectLst/>
                <a:latin typeface="-apple-system"/>
              </a:rPr>
              <a:t>axa_partners_noprod</a:t>
            </a:r>
            <a:endParaRPr lang="fr-FR" dirty="0">
              <a:solidFill>
                <a:srgbClr val="002060"/>
              </a:solidFill>
            </a:endParaRPr>
          </a:p>
          <a:p>
            <a:r>
              <a:rPr lang="fr-FR" sz="1800" dirty="0">
                <a:solidFill>
                  <a:srgbClr val="002060"/>
                </a:solidFill>
              </a:rPr>
              <a:t>Password : </a:t>
            </a:r>
            <a:r>
              <a:rPr lang="fr-FR" b="0" i="0" dirty="0">
                <a:solidFill>
                  <a:srgbClr val="242424"/>
                </a:solidFill>
                <a:effectLst/>
                <a:latin typeface="-apple-system"/>
              </a:rPr>
              <a:t>PCLAUHm8qhtduCct9mi7msQGL</a:t>
            </a:r>
            <a:endParaRPr lang="fr-FR" sz="1800" dirty="0">
              <a:solidFill>
                <a:srgbClr val="002060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52978E1-6C6D-4574-8B77-152CFC8C91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201" y="1597885"/>
            <a:ext cx="10399594" cy="487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06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486" y="2504"/>
          <a:ext cx="2477" cy="2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6" y="2504"/>
                        <a:ext cx="2477" cy="24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364200" y="428783"/>
            <a:ext cx="8671408" cy="4486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r>
              <a:rPr lang="en-GB" altLang="fr-FR" b="1" dirty="0"/>
              <a:t>How to start</a:t>
            </a:r>
            <a:endParaRPr lang="en-GB" altLang="fr-FR" dirty="0"/>
          </a:p>
        </p:txBody>
      </p:sp>
      <p:sp>
        <p:nvSpPr>
          <p:cNvPr id="14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64200" y="6435595"/>
            <a:ext cx="336947" cy="16818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defRPr/>
            </a:pPr>
            <a:fld id="{81114606-EB96-4D27-AE1F-C5BD8D04CF77}" type="slidenum">
              <a:rPr lang="en-US" sz="1067" smtClean="0"/>
              <a:pPr>
                <a:defRPr/>
              </a:pPr>
              <a:t>5</a:t>
            </a:fld>
            <a:endParaRPr lang="en-US" sz="1067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B9E7446-84A5-412B-B1B3-59435C82E0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Once </a:t>
            </a:r>
            <a:r>
              <a:rPr lang="fr-FR" dirty="0" err="1"/>
              <a:t>connected</a:t>
            </a:r>
            <a:r>
              <a:rPr lang="fr-FR" dirty="0"/>
              <a:t> the </a:t>
            </a:r>
            <a:r>
              <a:rPr lang="fr-FR" dirty="0" err="1"/>
              <a:t>Liferay</a:t>
            </a:r>
            <a:r>
              <a:rPr lang="fr-FR" dirty="0"/>
              <a:t> Content Management Tool Home page is </a:t>
            </a:r>
            <a:r>
              <a:rPr lang="fr-FR" dirty="0" err="1"/>
              <a:t>displayed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8EFC5B-0870-4504-9871-A3C2348834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231" y="1281478"/>
            <a:ext cx="9942666" cy="525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6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486" y="2504"/>
          <a:ext cx="2477" cy="2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6" y="2504"/>
                        <a:ext cx="2477" cy="24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364200" y="428783"/>
            <a:ext cx="8671408" cy="4486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r>
              <a:rPr lang="en-GB" altLang="fr-FR" b="1" dirty="0"/>
              <a:t>How to access the Web Sites I can administrate</a:t>
            </a:r>
            <a:endParaRPr lang="en-GB" altLang="fr-FR" dirty="0"/>
          </a:p>
        </p:txBody>
      </p:sp>
      <p:sp>
        <p:nvSpPr>
          <p:cNvPr id="14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64200" y="6435595"/>
            <a:ext cx="336947" cy="16818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defRPr/>
            </a:pPr>
            <a:fld id="{81114606-EB96-4D27-AE1F-C5BD8D04CF77}" type="slidenum">
              <a:rPr lang="en-US" sz="1067" smtClean="0"/>
              <a:pPr>
                <a:defRPr/>
              </a:pPr>
              <a:t>6</a:t>
            </a:fld>
            <a:endParaRPr lang="en-US" sz="1067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B9E7446-84A5-412B-B1B3-59435C82E0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err="1"/>
              <a:t>Reach</a:t>
            </a:r>
            <a:r>
              <a:rPr lang="fr-FR" dirty="0"/>
              <a:t> out for </a:t>
            </a:r>
            <a:r>
              <a:rPr lang="fr-FR" dirty="0" err="1"/>
              <a:t>your</a:t>
            </a:r>
            <a:r>
              <a:rPr lang="fr-FR" dirty="0"/>
              <a:t> sites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314200-12E5-4402-831F-CEBB01408E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200" y="1288094"/>
            <a:ext cx="10290772" cy="523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97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486" y="2504"/>
          <a:ext cx="2477" cy="2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6" y="2504"/>
                        <a:ext cx="2477" cy="24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364200" y="428783"/>
            <a:ext cx="8671408" cy="4486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r>
              <a:rPr lang="en-GB" altLang="fr-FR" b="1" dirty="0"/>
              <a:t>My Sites</a:t>
            </a:r>
            <a:endParaRPr lang="en-GB" altLang="fr-FR" dirty="0"/>
          </a:p>
        </p:txBody>
      </p:sp>
      <p:sp>
        <p:nvSpPr>
          <p:cNvPr id="14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64200" y="6435595"/>
            <a:ext cx="336947" cy="16818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defRPr/>
            </a:pPr>
            <a:fld id="{81114606-EB96-4D27-AE1F-C5BD8D04CF77}" type="slidenum">
              <a:rPr lang="en-US" sz="1067" smtClean="0"/>
              <a:pPr>
                <a:defRPr/>
              </a:pPr>
              <a:t>7</a:t>
            </a:fld>
            <a:endParaRPr lang="en-US" sz="1067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B9E7446-84A5-412B-B1B3-59435C82E0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err="1"/>
              <a:t>Recent</a:t>
            </a:r>
            <a:r>
              <a:rPr lang="fr-FR" dirty="0"/>
              <a:t> sites list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0C37627-FD20-47CF-BC92-E5D0CFDA9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04285"/>
            <a:ext cx="12192070" cy="324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368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486" y="2504"/>
          <a:ext cx="2477" cy="2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86" y="2504"/>
                        <a:ext cx="2477" cy="24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364200" y="428783"/>
            <a:ext cx="8671408" cy="4486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r>
              <a:rPr lang="en-GB" altLang="fr-FR" b="1" dirty="0"/>
              <a:t>My Sites</a:t>
            </a:r>
            <a:endParaRPr lang="en-GB" altLang="fr-FR" dirty="0"/>
          </a:p>
        </p:txBody>
      </p:sp>
      <p:sp>
        <p:nvSpPr>
          <p:cNvPr id="14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64200" y="6435595"/>
            <a:ext cx="336947" cy="16818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defRPr/>
            </a:pPr>
            <a:fld id="{81114606-EB96-4D27-AE1F-C5BD8D04CF77}" type="slidenum">
              <a:rPr lang="en-US" sz="1067" smtClean="0"/>
              <a:pPr>
                <a:defRPr/>
              </a:pPr>
              <a:t>8</a:t>
            </a:fld>
            <a:endParaRPr lang="en-US" sz="1067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B9E7446-84A5-412B-B1B3-59435C82E0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All </a:t>
            </a:r>
            <a:r>
              <a:rPr lang="fr-FR" dirty="0" err="1"/>
              <a:t>your</a:t>
            </a:r>
            <a:r>
              <a:rPr lang="fr-FR" dirty="0"/>
              <a:t> sites list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B04EEC0-F919-4AB2-BFCB-A2176D9342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75" y="1343740"/>
            <a:ext cx="11999250" cy="549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6885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11324</TotalTime>
  <Words>446</Words>
  <Application>Microsoft Office PowerPoint</Application>
  <PresentationFormat>Grand écran</PresentationFormat>
  <Paragraphs>67</Paragraphs>
  <Slides>8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6" baseType="lpstr">
      <vt:lpstr>-apple-system</vt:lpstr>
      <vt:lpstr>Arial</vt:lpstr>
      <vt:lpstr>Calibri</vt:lpstr>
      <vt:lpstr>Calibri Light</vt:lpstr>
      <vt:lpstr>fleche_rond</vt:lpstr>
      <vt:lpstr>Source Sans Pro</vt:lpstr>
      <vt:lpstr>Thème Office</vt:lpstr>
      <vt:lpstr>think-cell Slide</vt:lpstr>
      <vt:lpstr>Présentation PowerPoint</vt:lpstr>
      <vt:lpstr>Présentation PowerPoint</vt:lpstr>
      <vt:lpstr>Session Blocks</vt:lpstr>
      <vt:lpstr>How to start</vt:lpstr>
      <vt:lpstr>How to start</vt:lpstr>
      <vt:lpstr>How to access the Web Sites I can administrate</vt:lpstr>
      <vt:lpstr>My Sites</vt:lpstr>
      <vt:lpstr>My Sites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FERRERO Lionel</dc:creator>
  <cp:lastModifiedBy>FERRERO Lionel</cp:lastModifiedBy>
  <cp:revision>2</cp:revision>
  <dcterms:created xsi:type="dcterms:W3CDTF">2022-11-22T13:06:18Z</dcterms:created>
  <dcterms:modified xsi:type="dcterms:W3CDTF">2022-12-02T16:02:12Z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50226c0-61d2-4787-ab3e-b91f71753c59_Enabled">
    <vt:lpwstr>true</vt:lpwstr>
  </property>
  <property fmtid="{D5CDD505-2E9C-101B-9397-08002B2CF9AE}" pid="3" name="MSIP_Label_650226c0-61d2-4787-ab3e-b91f71753c59_SetDate">
    <vt:lpwstr>2022-11-22T13:55:15Z</vt:lpwstr>
  </property>
  <property fmtid="{D5CDD505-2E9C-101B-9397-08002B2CF9AE}" pid="4" name="MSIP_Label_650226c0-61d2-4787-ab3e-b91f71753c59_Method">
    <vt:lpwstr>Standard</vt:lpwstr>
  </property>
  <property fmtid="{D5CDD505-2E9C-101B-9397-08002B2CF9AE}" pid="5" name="MSIP_Label_650226c0-61d2-4787-ab3e-b91f71753c59_Name">
    <vt:lpwstr>AXA_Partners_Internal</vt:lpwstr>
  </property>
  <property fmtid="{D5CDD505-2E9C-101B-9397-08002B2CF9AE}" pid="6" name="MSIP_Label_650226c0-61d2-4787-ab3e-b91f71753c59_SiteId">
    <vt:lpwstr>396b38cc-aa65-492b-bb0e-3d94ed25a97b</vt:lpwstr>
  </property>
  <property fmtid="{D5CDD505-2E9C-101B-9397-08002B2CF9AE}" pid="7" name="MSIP_Label_650226c0-61d2-4787-ab3e-b91f71753c59_ActionId">
    <vt:lpwstr>3444fea3-fd97-47d3-b7e3-d4e0af3acaba</vt:lpwstr>
  </property>
  <property fmtid="{D5CDD505-2E9C-101B-9397-08002B2CF9AE}" pid="8" name="MSIP_Label_650226c0-61d2-4787-ab3e-b91f71753c59_ContentBits">
    <vt:lpwstr>2</vt:lpwstr>
  </property>
</Properties>
</file>